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0" r:id="rId6"/>
    <p:sldId id="261"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C18C24-0686-4A5A-851E-ADAB8F8152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B669B1-886F-4330-8DAB-076C9A6319C3}">
      <dgm:prSet/>
      <dgm:spPr/>
      <dgm:t>
        <a:bodyPr/>
        <a:lstStyle/>
        <a:p>
          <a:r>
            <a:rPr lang="en-US"/>
            <a:t>Tokmurzin Mukagali:backend,report, responsiveness, conntecing JavaScript,photoshop</a:t>
          </a:r>
        </a:p>
      </dgm:t>
    </dgm:pt>
    <dgm:pt modelId="{7B2A07C6-8291-43BE-88CC-B7F6208C970E}" type="parTrans" cxnId="{5611A737-7AAB-4B29-81A9-607412410CC3}">
      <dgm:prSet/>
      <dgm:spPr/>
      <dgm:t>
        <a:bodyPr/>
        <a:lstStyle/>
        <a:p>
          <a:endParaRPr lang="en-US"/>
        </a:p>
      </dgm:t>
    </dgm:pt>
    <dgm:pt modelId="{CE28E652-4343-41F6-94CC-CABA7F988AA7}" type="sibTrans" cxnId="{5611A737-7AAB-4B29-81A9-607412410CC3}">
      <dgm:prSet/>
      <dgm:spPr/>
      <dgm:t>
        <a:bodyPr/>
        <a:lstStyle/>
        <a:p>
          <a:endParaRPr lang="en-US"/>
        </a:p>
      </dgm:t>
    </dgm:pt>
    <dgm:pt modelId="{81CF0038-CA81-4484-9A30-9F9CC8B0CA6C}">
      <dgm:prSet/>
      <dgm:spPr/>
      <dgm:t>
        <a:bodyPr/>
        <a:lstStyle/>
        <a:p>
          <a:r>
            <a:rPr lang="en-US"/>
            <a:t>Tursynbay Aibolat: design, logic of web site, front end, mock up, connecting Bootstrap</a:t>
          </a:r>
        </a:p>
      </dgm:t>
    </dgm:pt>
    <dgm:pt modelId="{59A04BC7-6BC5-40AB-97D7-A0BB864CE953}" type="parTrans" cxnId="{82721312-D1B3-4D12-8868-F569ACE165E5}">
      <dgm:prSet/>
      <dgm:spPr/>
      <dgm:t>
        <a:bodyPr/>
        <a:lstStyle/>
        <a:p>
          <a:endParaRPr lang="en-US"/>
        </a:p>
      </dgm:t>
    </dgm:pt>
    <dgm:pt modelId="{F856008A-575D-46B1-9048-14E059232BE5}" type="sibTrans" cxnId="{82721312-D1B3-4D12-8868-F569ACE165E5}">
      <dgm:prSet/>
      <dgm:spPr/>
      <dgm:t>
        <a:bodyPr/>
        <a:lstStyle/>
        <a:p>
          <a:endParaRPr lang="en-US"/>
        </a:p>
      </dgm:t>
    </dgm:pt>
    <dgm:pt modelId="{B86FCA12-D9E8-4D4F-93CB-1A649A1F4949}" type="pres">
      <dgm:prSet presAssocID="{CBC18C24-0686-4A5A-851E-ADAB8F8152F2}" presName="root" presStyleCnt="0">
        <dgm:presLayoutVars>
          <dgm:dir/>
          <dgm:resizeHandles val="exact"/>
        </dgm:presLayoutVars>
      </dgm:prSet>
      <dgm:spPr/>
    </dgm:pt>
    <dgm:pt modelId="{D90D7162-2678-4DD1-810A-8B66D16FAC51}" type="pres">
      <dgm:prSet presAssocID="{49B669B1-886F-4330-8DAB-076C9A6319C3}" presName="compNode" presStyleCnt="0"/>
      <dgm:spPr/>
    </dgm:pt>
    <dgm:pt modelId="{3E07A1CF-5C2F-4F8B-B6C4-2BAD16A39EE3}" type="pres">
      <dgm:prSet presAssocID="{49B669B1-886F-4330-8DAB-076C9A6319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B762EEB-A12F-4414-95A1-6AEB5859778D}" type="pres">
      <dgm:prSet presAssocID="{49B669B1-886F-4330-8DAB-076C9A6319C3}" presName="spaceRect" presStyleCnt="0"/>
      <dgm:spPr/>
    </dgm:pt>
    <dgm:pt modelId="{169F5BFC-0853-4225-AFDA-A78A27FBF335}" type="pres">
      <dgm:prSet presAssocID="{49B669B1-886F-4330-8DAB-076C9A6319C3}" presName="textRect" presStyleLbl="revTx" presStyleIdx="0" presStyleCnt="2">
        <dgm:presLayoutVars>
          <dgm:chMax val="1"/>
          <dgm:chPref val="1"/>
        </dgm:presLayoutVars>
      </dgm:prSet>
      <dgm:spPr/>
    </dgm:pt>
    <dgm:pt modelId="{365C00D5-DBC9-44ED-BEE4-70272735D107}" type="pres">
      <dgm:prSet presAssocID="{CE28E652-4343-41F6-94CC-CABA7F988AA7}" presName="sibTrans" presStyleCnt="0"/>
      <dgm:spPr/>
    </dgm:pt>
    <dgm:pt modelId="{3AAC24E3-768C-4378-B211-0F1BDA49BD1F}" type="pres">
      <dgm:prSet presAssocID="{81CF0038-CA81-4484-9A30-9F9CC8B0CA6C}" presName="compNode" presStyleCnt="0"/>
      <dgm:spPr/>
    </dgm:pt>
    <dgm:pt modelId="{534CE975-8255-440A-B104-84184223EFD6}" type="pres">
      <dgm:prSet presAssocID="{81CF0038-CA81-4484-9A30-9F9CC8B0CA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Программист"/>
        </a:ext>
      </dgm:extLst>
    </dgm:pt>
    <dgm:pt modelId="{EAE9EBFD-B34E-4CE9-844F-A8CE82FE0465}" type="pres">
      <dgm:prSet presAssocID="{81CF0038-CA81-4484-9A30-9F9CC8B0CA6C}" presName="spaceRect" presStyleCnt="0"/>
      <dgm:spPr/>
    </dgm:pt>
    <dgm:pt modelId="{BCA406F1-2CC1-44B2-B3CA-4545C7465D28}" type="pres">
      <dgm:prSet presAssocID="{81CF0038-CA81-4484-9A30-9F9CC8B0CA6C}" presName="textRect" presStyleLbl="revTx" presStyleIdx="1" presStyleCnt="2">
        <dgm:presLayoutVars>
          <dgm:chMax val="1"/>
          <dgm:chPref val="1"/>
        </dgm:presLayoutVars>
      </dgm:prSet>
      <dgm:spPr/>
    </dgm:pt>
  </dgm:ptLst>
  <dgm:cxnLst>
    <dgm:cxn modelId="{6E3BCD07-D34E-41B7-9BEE-DB5D701F3A31}" type="presOf" srcId="{CBC18C24-0686-4A5A-851E-ADAB8F8152F2}" destId="{B86FCA12-D9E8-4D4F-93CB-1A649A1F4949}" srcOrd="0" destOrd="0" presId="urn:microsoft.com/office/officeart/2018/2/layout/IconLabelList"/>
    <dgm:cxn modelId="{82721312-D1B3-4D12-8868-F569ACE165E5}" srcId="{CBC18C24-0686-4A5A-851E-ADAB8F8152F2}" destId="{81CF0038-CA81-4484-9A30-9F9CC8B0CA6C}" srcOrd="1" destOrd="0" parTransId="{59A04BC7-6BC5-40AB-97D7-A0BB864CE953}" sibTransId="{F856008A-575D-46B1-9048-14E059232BE5}"/>
    <dgm:cxn modelId="{5611A737-7AAB-4B29-81A9-607412410CC3}" srcId="{CBC18C24-0686-4A5A-851E-ADAB8F8152F2}" destId="{49B669B1-886F-4330-8DAB-076C9A6319C3}" srcOrd="0" destOrd="0" parTransId="{7B2A07C6-8291-43BE-88CC-B7F6208C970E}" sibTransId="{CE28E652-4343-41F6-94CC-CABA7F988AA7}"/>
    <dgm:cxn modelId="{F4980C62-75DB-4F57-81DC-57943401E2A7}" type="presOf" srcId="{49B669B1-886F-4330-8DAB-076C9A6319C3}" destId="{169F5BFC-0853-4225-AFDA-A78A27FBF335}" srcOrd="0" destOrd="0" presId="urn:microsoft.com/office/officeart/2018/2/layout/IconLabelList"/>
    <dgm:cxn modelId="{74FFA7C8-201F-4DF3-831D-36A05A1F6010}" type="presOf" srcId="{81CF0038-CA81-4484-9A30-9F9CC8B0CA6C}" destId="{BCA406F1-2CC1-44B2-B3CA-4545C7465D28}" srcOrd="0" destOrd="0" presId="urn:microsoft.com/office/officeart/2018/2/layout/IconLabelList"/>
    <dgm:cxn modelId="{8756E6AF-4D4C-401C-ABB8-2C7217C7FF1D}" type="presParOf" srcId="{B86FCA12-D9E8-4D4F-93CB-1A649A1F4949}" destId="{D90D7162-2678-4DD1-810A-8B66D16FAC51}" srcOrd="0" destOrd="0" presId="urn:microsoft.com/office/officeart/2018/2/layout/IconLabelList"/>
    <dgm:cxn modelId="{D0094EEB-45E3-4B35-B5B4-6E8CBBB69363}" type="presParOf" srcId="{D90D7162-2678-4DD1-810A-8B66D16FAC51}" destId="{3E07A1CF-5C2F-4F8B-B6C4-2BAD16A39EE3}" srcOrd="0" destOrd="0" presId="urn:microsoft.com/office/officeart/2018/2/layout/IconLabelList"/>
    <dgm:cxn modelId="{0759A1CE-A983-421E-ACC9-21F1437FF071}" type="presParOf" srcId="{D90D7162-2678-4DD1-810A-8B66D16FAC51}" destId="{9B762EEB-A12F-4414-95A1-6AEB5859778D}" srcOrd="1" destOrd="0" presId="urn:microsoft.com/office/officeart/2018/2/layout/IconLabelList"/>
    <dgm:cxn modelId="{1B595AC1-1BE7-4303-854D-1C8CF405B40D}" type="presParOf" srcId="{D90D7162-2678-4DD1-810A-8B66D16FAC51}" destId="{169F5BFC-0853-4225-AFDA-A78A27FBF335}" srcOrd="2" destOrd="0" presId="urn:microsoft.com/office/officeart/2018/2/layout/IconLabelList"/>
    <dgm:cxn modelId="{A0C6CAFD-5BBF-4981-A4C7-03362B0C3E04}" type="presParOf" srcId="{B86FCA12-D9E8-4D4F-93CB-1A649A1F4949}" destId="{365C00D5-DBC9-44ED-BEE4-70272735D107}" srcOrd="1" destOrd="0" presId="urn:microsoft.com/office/officeart/2018/2/layout/IconLabelList"/>
    <dgm:cxn modelId="{4F7B5BEE-A45A-412C-A811-FF3761C55492}" type="presParOf" srcId="{B86FCA12-D9E8-4D4F-93CB-1A649A1F4949}" destId="{3AAC24E3-768C-4378-B211-0F1BDA49BD1F}" srcOrd="2" destOrd="0" presId="urn:microsoft.com/office/officeart/2018/2/layout/IconLabelList"/>
    <dgm:cxn modelId="{6F16281C-2EA4-40D6-92B5-3458B88EED14}" type="presParOf" srcId="{3AAC24E3-768C-4378-B211-0F1BDA49BD1F}" destId="{534CE975-8255-440A-B104-84184223EFD6}" srcOrd="0" destOrd="0" presId="urn:microsoft.com/office/officeart/2018/2/layout/IconLabelList"/>
    <dgm:cxn modelId="{DABF29A8-5F7E-4C56-950A-377AF37F4017}" type="presParOf" srcId="{3AAC24E3-768C-4378-B211-0F1BDA49BD1F}" destId="{EAE9EBFD-B34E-4CE9-844F-A8CE82FE0465}" srcOrd="1" destOrd="0" presId="urn:microsoft.com/office/officeart/2018/2/layout/IconLabelList"/>
    <dgm:cxn modelId="{B53F4395-583C-4998-BC72-2E4D1E41876A}" type="presParOf" srcId="{3AAC24E3-768C-4378-B211-0F1BDA49BD1F}" destId="{BCA406F1-2CC1-44B2-B3CA-4545C7465D2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8FFF3-30A2-444D-AE76-D0130E3C6B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3D2B42-976D-4EF3-9237-D03DDEAAFDCD}">
      <dgm:prSet/>
      <dgm:spPr/>
      <dgm:t>
        <a:bodyPr/>
        <a:lstStyle/>
        <a:p>
          <a:pPr>
            <a:defRPr cap="all"/>
          </a:pPr>
          <a:r>
            <a:rPr lang="en-US"/>
            <a:t>The first feature of the site is that it is clear to customers, it is very easy and affordable to buy a ticket on the site</a:t>
          </a:r>
        </a:p>
      </dgm:t>
    </dgm:pt>
    <dgm:pt modelId="{35BCB74F-5745-452C-B3A4-7EC3ED441BED}" type="parTrans" cxnId="{0DCD9DE3-2F1B-4769-AD34-AC367025BE19}">
      <dgm:prSet/>
      <dgm:spPr/>
      <dgm:t>
        <a:bodyPr/>
        <a:lstStyle/>
        <a:p>
          <a:endParaRPr lang="en-US"/>
        </a:p>
      </dgm:t>
    </dgm:pt>
    <dgm:pt modelId="{3060CC29-6418-49B9-B368-1CF95D632E51}" type="sibTrans" cxnId="{0DCD9DE3-2F1B-4769-AD34-AC367025BE19}">
      <dgm:prSet/>
      <dgm:spPr/>
      <dgm:t>
        <a:bodyPr/>
        <a:lstStyle/>
        <a:p>
          <a:endParaRPr lang="en-US"/>
        </a:p>
      </dgm:t>
    </dgm:pt>
    <dgm:pt modelId="{B0DD5675-94E9-4A65-997A-24969D888AE9}">
      <dgm:prSet/>
      <dgm:spPr/>
      <dgm:t>
        <a:bodyPr/>
        <a:lstStyle/>
        <a:p>
          <a:pPr>
            <a:defRPr cap="all"/>
          </a:pPr>
          <a:r>
            <a:rPr lang="en-US"/>
            <a:t>The second feature is in the attractive design</a:t>
          </a:r>
        </a:p>
      </dgm:t>
    </dgm:pt>
    <dgm:pt modelId="{36E9832F-9C4E-4264-B3A3-BEC55ADA5C8D}" type="parTrans" cxnId="{8259AFF1-2E25-438C-83C8-214129FBF0A0}">
      <dgm:prSet/>
      <dgm:spPr/>
      <dgm:t>
        <a:bodyPr/>
        <a:lstStyle/>
        <a:p>
          <a:endParaRPr lang="en-US"/>
        </a:p>
      </dgm:t>
    </dgm:pt>
    <dgm:pt modelId="{E93FAEEA-FED9-4271-84E5-B749B46EB0DE}" type="sibTrans" cxnId="{8259AFF1-2E25-438C-83C8-214129FBF0A0}">
      <dgm:prSet/>
      <dgm:spPr/>
      <dgm:t>
        <a:bodyPr/>
        <a:lstStyle/>
        <a:p>
          <a:endParaRPr lang="en-US"/>
        </a:p>
      </dgm:t>
    </dgm:pt>
    <dgm:pt modelId="{C13AF3B9-EC91-4469-9924-7D1947F7F91A}">
      <dgm:prSet/>
      <dgm:spPr/>
      <dgm:t>
        <a:bodyPr/>
        <a:lstStyle/>
        <a:p>
          <a:pPr>
            <a:defRPr cap="all"/>
          </a:pPr>
          <a:r>
            <a:rPr lang="en-US"/>
            <a:t>The third feature is the direct contact with the seller and consultation</a:t>
          </a:r>
        </a:p>
      </dgm:t>
    </dgm:pt>
    <dgm:pt modelId="{40B7D34B-DCDF-42F8-A116-4132193B0ACC}" type="parTrans" cxnId="{DA91E5DF-6480-4AD5-A73F-84CD994DFC3A}">
      <dgm:prSet/>
      <dgm:spPr/>
      <dgm:t>
        <a:bodyPr/>
        <a:lstStyle/>
        <a:p>
          <a:endParaRPr lang="en-US"/>
        </a:p>
      </dgm:t>
    </dgm:pt>
    <dgm:pt modelId="{EC531939-359E-4136-A687-54F8638072BE}" type="sibTrans" cxnId="{DA91E5DF-6480-4AD5-A73F-84CD994DFC3A}">
      <dgm:prSet/>
      <dgm:spPr/>
      <dgm:t>
        <a:bodyPr/>
        <a:lstStyle/>
        <a:p>
          <a:endParaRPr lang="en-US"/>
        </a:p>
      </dgm:t>
    </dgm:pt>
    <dgm:pt modelId="{25635C74-390C-4AAE-B34A-76FBDC1DB552}" type="pres">
      <dgm:prSet presAssocID="{AE18FFF3-30A2-444D-AE76-D0130E3C6B88}" presName="root" presStyleCnt="0">
        <dgm:presLayoutVars>
          <dgm:dir/>
          <dgm:resizeHandles val="exact"/>
        </dgm:presLayoutVars>
      </dgm:prSet>
      <dgm:spPr/>
    </dgm:pt>
    <dgm:pt modelId="{2AB99333-8062-4A7A-960B-425778EDC18B}" type="pres">
      <dgm:prSet presAssocID="{5A3D2B42-976D-4EF3-9237-D03DDEAAFDCD}" presName="compNode" presStyleCnt="0"/>
      <dgm:spPr/>
    </dgm:pt>
    <dgm:pt modelId="{27F47FD8-C389-4AE4-B82B-8201FCC254CC}" type="pres">
      <dgm:prSet presAssocID="{5A3D2B42-976D-4EF3-9237-D03DDEAAFDCD}" presName="iconBgRect" presStyleLbl="bgShp" presStyleIdx="0" presStyleCnt="3"/>
      <dgm:spPr/>
    </dgm:pt>
    <dgm:pt modelId="{E6DEFD0A-C9FE-4A68-A4A7-15C726AEEC90}" type="pres">
      <dgm:prSet presAssocID="{5A3D2B42-976D-4EF3-9237-D03DDEAAFD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Киоск"/>
        </a:ext>
      </dgm:extLst>
    </dgm:pt>
    <dgm:pt modelId="{97AAF86B-574D-4FCF-99B5-EA1F05743380}" type="pres">
      <dgm:prSet presAssocID="{5A3D2B42-976D-4EF3-9237-D03DDEAAFDCD}" presName="spaceRect" presStyleCnt="0"/>
      <dgm:spPr/>
    </dgm:pt>
    <dgm:pt modelId="{3A2867D2-8C5B-4664-9629-95139DDDC28E}" type="pres">
      <dgm:prSet presAssocID="{5A3D2B42-976D-4EF3-9237-D03DDEAAFDCD}" presName="textRect" presStyleLbl="revTx" presStyleIdx="0" presStyleCnt="3">
        <dgm:presLayoutVars>
          <dgm:chMax val="1"/>
          <dgm:chPref val="1"/>
        </dgm:presLayoutVars>
      </dgm:prSet>
      <dgm:spPr/>
    </dgm:pt>
    <dgm:pt modelId="{1E6750DA-E5A6-401E-A45E-530666E626C7}" type="pres">
      <dgm:prSet presAssocID="{3060CC29-6418-49B9-B368-1CF95D632E51}" presName="sibTrans" presStyleCnt="0"/>
      <dgm:spPr/>
    </dgm:pt>
    <dgm:pt modelId="{1E7EF595-7923-4536-A863-EAD1D0444FB6}" type="pres">
      <dgm:prSet presAssocID="{B0DD5675-94E9-4A65-997A-24969D888AE9}" presName="compNode" presStyleCnt="0"/>
      <dgm:spPr/>
    </dgm:pt>
    <dgm:pt modelId="{5565EAF5-DC47-4E88-8E0F-EB4310A31AD7}" type="pres">
      <dgm:prSet presAssocID="{B0DD5675-94E9-4A65-997A-24969D888AE9}" presName="iconBgRect" presStyleLbl="bgShp" presStyleIdx="1" presStyleCnt="3"/>
      <dgm:spPr/>
    </dgm:pt>
    <dgm:pt modelId="{1B229F2D-F4B7-4296-950B-47FD94AD42F1}" type="pres">
      <dgm:prSet presAssocID="{B0DD5675-94E9-4A65-997A-24969D888A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Флажок"/>
        </a:ext>
      </dgm:extLst>
    </dgm:pt>
    <dgm:pt modelId="{487662F8-F4E5-47F3-901E-5F32E1834F48}" type="pres">
      <dgm:prSet presAssocID="{B0DD5675-94E9-4A65-997A-24969D888AE9}" presName="spaceRect" presStyleCnt="0"/>
      <dgm:spPr/>
    </dgm:pt>
    <dgm:pt modelId="{0317FEB5-FD19-44B7-8F97-A6B59C70F758}" type="pres">
      <dgm:prSet presAssocID="{B0DD5675-94E9-4A65-997A-24969D888AE9}" presName="textRect" presStyleLbl="revTx" presStyleIdx="1" presStyleCnt="3">
        <dgm:presLayoutVars>
          <dgm:chMax val="1"/>
          <dgm:chPref val="1"/>
        </dgm:presLayoutVars>
      </dgm:prSet>
      <dgm:spPr/>
    </dgm:pt>
    <dgm:pt modelId="{2F6AC075-4B75-4019-9C1A-F96E28A67F4A}" type="pres">
      <dgm:prSet presAssocID="{E93FAEEA-FED9-4271-84E5-B749B46EB0DE}" presName="sibTrans" presStyleCnt="0"/>
      <dgm:spPr/>
    </dgm:pt>
    <dgm:pt modelId="{A51AA1A5-3487-44C8-B9BD-ED49FBD2B371}" type="pres">
      <dgm:prSet presAssocID="{C13AF3B9-EC91-4469-9924-7D1947F7F91A}" presName="compNode" presStyleCnt="0"/>
      <dgm:spPr/>
    </dgm:pt>
    <dgm:pt modelId="{E5CB9A30-5755-4CA0-B1C0-0CBE5E96AE16}" type="pres">
      <dgm:prSet presAssocID="{C13AF3B9-EC91-4469-9924-7D1947F7F91A}" presName="iconBgRect" presStyleLbl="bgShp" presStyleIdx="2" presStyleCnt="3"/>
      <dgm:spPr/>
    </dgm:pt>
    <dgm:pt modelId="{241C8BDA-35A9-4FD9-8357-38D3F70266EE}" type="pres">
      <dgm:prSet presAssocID="{C13AF3B9-EC91-4469-9924-7D1947F7F9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15288945-1A2C-4B9E-9BCF-32CDBA362598}" type="pres">
      <dgm:prSet presAssocID="{C13AF3B9-EC91-4469-9924-7D1947F7F91A}" presName="spaceRect" presStyleCnt="0"/>
      <dgm:spPr/>
    </dgm:pt>
    <dgm:pt modelId="{0ABBF4D8-67BA-4E06-B24C-4EF4F5A55439}" type="pres">
      <dgm:prSet presAssocID="{C13AF3B9-EC91-4469-9924-7D1947F7F91A}" presName="textRect" presStyleLbl="revTx" presStyleIdx="2" presStyleCnt="3">
        <dgm:presLayoutVars>
          <dgm:chMax val="1"/>
          <dgm:chPref val="1"/>
        </dgm:presLayoutVars>
      </dgm:prSet>
      <dgm:spPr/>
    </dgm:pt>
  </dgm:ptLst>
  <dgm:cxnLst>
    <dgm:cxn modelId="{3F576821-B651-4A63-926D-A8BC68F2AFF7}" type="presOf" srcId="{C13AF3B9-EC91-4469-9924-7D1947F7F91A}" destId="{0ABBF4D8-67BA-4E06-B24C-4EF4F5A55439}" srcOrd="0" destOrd="0" presId="urn:microsoft.com/office/officeart/2018/5/layout/IconCircleLabelList"/>
    <dgm:cxn modelId="{F9687735-B0BB-47C4-80C2-F347C24928B4}" type="presOf" srcId="{B0DD5675-94E9-4A65-997A-24969D888AE9}" destId="{0317FEB5-FD19-44B7-8F97-A6B59C70F758}" srcOrd="0" destOrd="0" presId="urn:microsoft.com/office/officeart/2018/5/layout/IconCircleLabelList"/>
    <dgm:cxn modelId="{278D4173-AB63-4B43-84FC-6E2FCE43CC25}" type="presOf" srcId="{5A3D2B42-976D-4EF3-9237-D03DDEAAFDCD}" destId="{3A2867D2-8C5B-4664-9629-95139DDDC28E}" srcOrd="0" destOrd="0" presId="urn:microsoft.com/office/officeart/2018/5/layout/IconCircleLabelList"/>
    <dgm:cxn modelId="{DA91E5DF-6480-4AD5-A73F-84CD994DFC3A}" srcId="{AE18FFF3-30A2-444D-AE76-D0130E3C6B88}" destId="{C13AF3B9-EC91-4469-9924-7D1947F7F91A}" srcOrd="2" destOrd="0" parTransId="{40B7D34B-DCDF-42F8-A116-4132193B0ACC}" sibTransId="{EC531939-359E-4136-A687-54F8638072BE}"/>
    <dgm:cxn modelId="{0DCD9DE3-2F1B-4769-AD34-AC367025BE19}" srcId="{AE18FFF3-30A2-444D-AE76-D0130E3C6B88}" destId="{5A3D2B42-976D-4EF3-9237-D03DDEAAFDCD}" srcOrd="0" destOrd="0" parTransId="{35BCB74F-5745-452C-B3A4-7EC3ED441BED}" sibTransId="{3060CC29-6418-49B9-B368-1CF95D632E51}"/>
    <dgm:cxn modelId="{8259AFF1-2E25-438C-83C8-214129FBF0A0}" srcId="{AE18FFF3-30A2-444D-AE76-D0130E3C6B88}" destId="{B0DD5675-94E9-4A65-997A-24969D888AE9}" srcOrd="1" destOrd="0" parTransId="{36E9832F-9C4E-4264-B3A3-BEC55ADA5C8D}" sibTransId="{E93FAEEA-FED9-4271-84E5-B749B46EB0DE}"/>
    <dgm:cxn modelId="{AE95BEF7-307C-478A-BA14-A0CAE73E1716}" type="presOf" srcId="{AE18FFF3-30A2-444D-AE76-D0130E3C6B88}" destId="{25635C74-390C-4AAE-B34A-76FBDC1DB552}" srcOrd="0" destOrd="0" presId="urn:microsoft.com/office/officeart/2018/5/layout/IconCircleLabelList"/>
    <dgm:cxn modelId="{AB83DC27-0A36-480E-819E-32DC309D03B0}" type="presParOf" srcId="{25635C74-390C-4AAE-B34A-76FBDC1DB552}" destId="{2AB99333-8062-4A7A-960B-425778EDC18B}" srcOrd="0" destOrd="0" presId="urn:microsoft.com/office/officeart/2018/5/layout/IconCircleLabelList"/>
    <dgm:cxn modelId="{ED5D1A53-3A9E-4C37-BF04-71A602F09F65}" type="presParOf" srcId="{2AB99333-8062-4A7A-960B-425778EDC18B}" destId="{27F47FD8-C389-4AE4-B82B-8201FCC254CC}" srcOrd="0" destOrd="0" presId="urn:microsoft.com/office/officeart/2018/5/layout/IconCircleLabelList"/>
    <dgm:cxn modelId="{DBB38C2B-BA2B-4B09-9BEF-1A7937C6710A}" type="presParOf" srcId="{2AB99333-8062-4A7A-960B-425778EDC18B}" destId="{E6DEFD0A-C9FE-4A68-A4A7-15C726AEEC90}" srcOrd="1" destOrd="0" presId="urn:microsoft.com/office/officeart/2018/5/layout/IconCircleLabelList"/>
    <dgm:cxn modelId="{33CD721B-0648-4722-BD9D-51EDB738CDD0}" type="presParOf" srcId="{2AB99333-8062-4A7A-960B-425778EDC18B}" destId="{97AAF86B-574D-4FCF-99B5-EA1F05743380}" srcOrd="2" destOrd="0" presId="urn:microsoft.com/office/officeart/2018/5/layout/IconCircleLabelList"/>
    <dgm:cxn modelId="{90DF03F1-A0DC-49EF-87A8-263B5F01FCA4}" type="presParOf" srcId="{2AB99333-8062-4A7A-960B-425778EDC18B}" destId="{3A2867D2-8C5B-4664-9629-95139DDDC28E}" srcOrd="3" destOrd="0" presId="urn:microsoft.com/office/officeart/2018/5/layout/IconCircleLabelList"/>
    <dgm:cxn modelId="{7630EC15-AE2A-4918-9CD7-A96DE4FBA07A}" type="presParOf" srcId="{25635C74-390C-4AAE-B34A-76FBDC1DB552}" destId="{1E6750DA-E5A6-401E-A45E-530666E626C7}" srcOrd="1" destOrd="0" presId="urn:microsoft.com/office/officeart/2018/5/layout/IconCircleLabelList"/>
    <dgm:cxn modelId="{00BF9484-D680-4927-B9C5-52147A1CB274}" type="presParOf" srcId="{25635C74-390C-4AAE-B34A-76FBDC1DB552}" destId="{1E7EF595-7923-4536-A863-EAD1D0444FB6}" srcOrd="2" destOrd="0" presId="urn:microsoft.com/office/officeart/2018/5/layout/IconCircleLabelList"/>
    <dgm:cxn modelId="{7D480A16-44E0-41B4-A031-29F5DC0A296E}" type="presParOf" srcId="{1E7EF595-7923-4536-A863-EAD1D0444FB6}" destId="{5565EAF5-DC47-4E88-8E0F-EB4310A31AD7}" srcOrd="0" destOrd="0" presId="urn:microsoft.com/office/officeart/2018/5/layout/IconCircleLabelList"/>
    <dgm:cxn modelId="{858F1221-BA48-4989-A236-F717AEA8E06B}" type="presParOf" srcId="{1E7EF595-7923-4536-A863-EAD1D0444FB6}" destId="{1B229F2D-F4B7-4296-950B-47FD94AD42F1}" srcOrd="1" destOrd="0" presId="urn:microsoft.com/office/officeart/2018/5/layout/IconCircleLabelList"/>
    <dgm:cxn modelId="{496CC124-EAFC-4F72-BD79-A2BE14193657}" type="presParOf" srcId="{1E7EF595-7923-4536-A863-EAD1D0444FB6}" destId="{487662F8-F4E5-47F3-901E-5F32E1834F48}" srcOrd="2" destOrd="0" presId="urn:microsoft.com/office/officeart/2018/5/layout/IconCircleLabelList"/>
    <dgm:cxn modelId="{183B8888-F91B-4FB9-8FFA-9AA2E5A5CC48}" type="presParOf" srcId="{1E7EF595-7923-4536-A863-EAD1D0444FB6}" destId="{0317FEB5-FD19-44B7-8F97-A6B59C70F758}" srcOrd="3" destOrd="0" presId="urn:microsoft.com/office/officeart/2018/5/layout/IconCircleLabelList"/>
    <dgm:cxn modelId="{79AE71F7-1882-4C52-AC4B-717A3294C9C4}" type="presParOf" srcId="{25635C74-390C-4AAE-B34A-76FBDC1DB552}" destId="{2F6AC075-4B75-4019-9C1A-F96E28A67F4A}" srcOrd="3" destOrd="0" presId="urn:microsoft.com/office/officeart/2018/5/layout/IconCircleLabelList"/>
    <dgm:cxn modelId="{5F012BF2-EF91-4B0C-86D6-08FACD92EA27}" type="presParOf" srcId="{25635C74-390C-4AAE-B34A-76FBDC1DB552}" destId="{A51AA1A5-3487-44C8-B9BD-ED49FBD2B371}" srcOrd="4" destOrd="0" presId="urn:microsoft.com/office/officeart/2018/5/layout/IconCircleLabelList"/>
    <dgm:cxn modelId="{220D47F3-FA89-463F-9BA4-DEF0F4FEFFB9}" type="presParOf" srcId="{A51AA1A5-3487-44C8-B9BD-ED49FBD2B371}" destId="{E5CB9A30-5755-4CA0-B1C0-0CBE5E96AE16}" srcOrd="0" destOrd="0" presId="urn:microsoft.com/office/officeart/2018/5/layout/IconCircleLabelList"/>
    <dgm:cxn modelId="{B79B3425-07F0-4963-B489-63233DB67B24}" type="presParOf" srcId="{A51AA1A5-3487-44C8-B9BD-ED49FBD2B371}" destId="{241C8BDA-35A9-4FD9-8357-38D3F70266EE}" srcOrd="1" destOrd="0" presId="urn:microsoft.com/office/officeart/2018/5/layout/IconCircleLabelList"/>
    <dgm:cxn modelId="{F87DF05C-609A-418E-9220-CD3B7EFE447D}" type="presParOf" srcId="{A51AA1A5-3487-44C8-B9BD-ED49FBD2B371}" destId="{15288945-1A2C-4B9E-9BCF-32CDBA362598}" srcOrd="2" destOrd="0" presId="urn:microsoft.com/office/officeart/2018/5/layout/IconCircleLabelList"/>
    <dgm:cxn modelId="{2A22C4DD-B7A0-4A5A-8DF4-26D82ED2C15B}" type="presParOf" srcId="{A51AA1A5-3487-44C8-B9BD-ED49FBD2B371}" destId="{0ABBF4D8-67BA-4E06-B24C-4EF4F5A5543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7A1CF-5C2F-4F8B-B6C4-2BAD16A39EE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F5BFC-0853-4225-AFDA-A78A27FBF335}">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Tokmurzin Mukagali:backend,report, responsiveness, conntecing JavaScript,photoshop</a:t>
          </a:r>
        </a:p>
      </dsp:txBody>
      <dsp:txXfrm>
        <a:off x="559800" y="3022743"/>
        <a:ext cx="4320000" cy="720000"/>
      </dsp:txXfrm>
    </dsp:sp>
    <dsp:sp modelId="{534CE975-8255-440A-B104-84184223EFD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406F1-2CC1-44B2-B3CA-4545C7465D28}">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Tursynbay Aibolat: design, logic of web site, front end, mock up, connecting Bootstrap</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7FD8-C389-4AE4-B82B-8201FCC254C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DEFD0A-C9FE-4A68-A4A7-15C726AEEC90}">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2867D2-8C5B-4664-9629-95139DDDC28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first feature of the site is that it is clear to customers, it is very easy and affordable to buy a ticket on the site</a:t>
          </a:r>
        </a:p>
      </dsp:txBody>
      <dsp:txXfrm>
        <a:off x="75768" y="3053169"/>
        <a:ext cx="3093750" cy="720000"/>
      </dsp:txXfrm>
    </dsp:sp>
    <dsp:sp modelId="{5565EAF5-DC47-4E88-8E0F-EB4310A31AD7}">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29F2D-F4B7-4296-950B-47FD94AD42F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7FEB5-FD19-44B7-8F97-A6B59C70F758}">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second feature is in the attractive design</a:t>
          </a:r>
        </a:p>
      </dsp:txBody>
      <dsp:txXfrm>
        <a:off x="3710925" y="3053169"/>
        <a:ext cx="3093750" cy="720000"/>
      </dsp:txXfrm>
    </dsp:sp>
    <dsp:sp modelId="{E5CB9A30-5755-4CA0-B1C0-0CBE5E96AE16}">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C8BDA-35A9-4FD9-8357-38D3F70266E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BF4D8-67BA-4E06-B24C-4EF4F5A5543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third feature is the direct contact with the seller and consultation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B80C87-C871-44AF-AD35-DC157F66E59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2D64F22-E654-4337-B4A4-988AA7004B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16AB7C0-ED08-4236-8F23-B0423A4E1BF4}"/>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1AB553BB-971C-4D37-9F02-718B9561448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5D87120-C353-4FEE-98E8-E0561D7A9557}"/>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145590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0ED01-E423-48BE-A8BB-E1ED5CA2525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B912873-99BB-4E24-8E3B-8D01572E600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0A8CD37-BCC1-495E-96CE-F324A491DB7F}"/>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A3B68932-BAFD-4642-9C3B-3C99F7764EE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5605FC2-92DF-433F-A722-DFAD15141DCD}"/>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70761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6BE9C40-C302-4548-A696-056C411E566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671D723-2B75-4E77-A7BE-F9CE7565114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567386B-DE28-4685-A0F0-0137252A487C}"/>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CF63891E-78D2-4081-82A9-EE2BF49B2D5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F0C43F2-43FB-48CC-9324-1248C9F42B7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68262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971221-3D19-4EF5-9374-291AC505F57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60C88FF-1AAF-4B55-8CDA-73AC96603CB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E36F307-8DDF-4998-98CB-92E0EB0EC973}"/>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66D067DA-0AD6-4FD0-894D-03DB953477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61F061-2ED5-4487-B465-94D37C7B804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95213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10EEB2-069B-4834-B6A4-BD220F7C1F8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F34D323-8F42-43AE-BBC8-BFFE2CCE69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B3D5B7F-1714-4008-95C9-25110C0E997C}"/>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FFE70C70-D229-4AC7-BE90-5E20A148D7F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34ECBF9-C6EF-455E-B838-EE6FAAFDA99F}"/>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549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EFB02A-325B-4FE9-913D-B007B848C2D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9F2CEA8-F064-4DDE-9DB2-7F5ABB1DA60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5AEA3E3-0900-45DF-8292-09BAAF7BC64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C7B2D1B-4D3C-45F3-B50F-737D1303B291}"/>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6" name="Нижний колонтитул 5">
            <a:extLst>
              <a:ext uri="{FF2B5EF4-FFF2-40B4-BE49-F238E27FC236}">
                <a16:creationId xmlns:a16="http://schemas.microsoft.com/office/drawing/2014/main" id="{68765EEE-0A12-4C7C-AC23-7D5F23A21C7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CCAB16F-3B89-4481-901A-6007DFCDA5CF}"/>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586859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0E4C3A-D6B7-417F-A6CC-31E5A708523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B000CB3-112C-48F0-9F48-2318F1F73C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8B66D98-9D62-4789-B6DB-3B2E3AF1897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0073468-35F9-4793-905B-342279266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5AB7EA2-82C8-4D49-BCDB-8E895CC538A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6C39D29-9E01-4F40-AAAC-C22A9F7D3BC9}"/>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8" name="Нижний колонтитул 7">
            <a:extLst>
              <a:ext uri="{FF2B5EF4-FFF2-40B4-BE49-F238E27FC236}">
                <a16:creationId xmlns:a16="http://schemas.microsoft.com/office/drawing/2014/main" id="{C84CD3C7-45D2-48FE-89AE-ECEF582DDC0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BAA752A-7A72-40E3-BCBB-9370BEBDC761}"/>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617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A74B59-6123-42A1-B01B-FCAFF6C5A79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D38BD87-82EE-407D-97D5-F80FC55777F3}"/>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4" name="Нижний колонтитул 3">
            <a:extLst>
              <a:ext uri="{FF2B5EF4-FFF2-40B4-BE49-F238E27FC236}">
                <a16:creationId xmlns:a16="http://schemas.microsoft.com/office/drawing/2014/main" id="{F1B0809B-DC91-45D5-9F49-8E628C486D1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E6AE0C8-29D9-4B04-BFA8-8E752FA59C35}"/>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53154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EEE77CF-0DF1-45B6-97B2-7ADEE9E694F2}"/>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3" name="Нижний колонтитул 2">
            <a:extLst>
              <a:ext uri="{FF2B5EF4-FFF2-40B4-BE49-F238E27FC236}">
                <a16:creationId xmlns:a16="http://schemas.microsoft.com/office/drawing/2014/main" id="{130F9F68-90F0-4AC5-99B1-EC64EA9BBE8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69373E4D-EA0F-47AA-A724-6397492656A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65686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AC0DA4-9AE1-482B-8F0A-FE12C0D600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E7F3C57-024C-4F4A-9440-0BACC410B9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6FB2E26-2984-46DD-A371-F9DD758C5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F6942B4-765A-4BA9-BC04-1741C1170079}"/>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6" name="Нижний колонтитул 5">
            <a:extLst>
              <a:ext uri="{FF2B5EF4-FFF2-40B4-BE49-F238E27FC236}">
                <a16:creationId xmlns:a16="http://schemas.microsoft.com/office/drawing/2014/main" id="{D06BC79E-997B-489B-9A32-B7E7F7B5351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7D23925-51D1-4A90-84CE-F4137AD63198}"/>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4601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BB4223-4E39-4456-B208-17D02CB8AA5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FC756FA-B4D0-4660-AB9B-E952F88366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8883E1B-391F-4777-BE02-C33D10CBE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6BB8B5-C85D-4340-AE96-58F1834F737D}"/>
              </a:ext>
            </a:extLst>
          </p:cNvPr>
          <p:cNvSpPr>
            <a:spLocks noGrp="1"/>
          </p:cNvSpPr>
          <p:nvPr>
            <p:ph type="dt" sz="half" idx="10"/>
          </p:nvPr>
        </p:nvSpPr>
        <p:spPr/>
        <p:txBody>
          <a:bodyPr/>
          <a:lstStyle/>
          <a:p>
            <a:fld id="{B1A12015-A944-4FEA-B79E-7A52ED237DB8}" type="datetimeFigureOut">
              <a:rPr lang="ru-RU" smtClean="0"/>
              <a:t>19.03.2021</a:t>
            </a:fld>
            <a:endParaRPr lang="ru-RU"/>
          </a:p>
        </p:txBody>
      </p:sp>
      <p:sp>
        <p:nvSpPr>
          <p:cNvPr id="6" name="Нижний колонтитул 5">
            <a:extLst>
              <a:ext uri="{FF2B5EF4-FFF2-40B4-BE49-F238E27FC236}">
                <a16:creationId xmlns:a16="http://schemas.microsoft.com/office/drawing/2014/main" id="{95882487-128F-4473-BB8C-9B047E8085C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88E9DC8-6002-4A48-9B91-1FAAD9BB3069}"/>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22676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55505-30EF-417D-B43F-F5C25F901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1B9A2A1-8C5F-48D1-B0D4-25602370B4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CA65326-6FC3-4B5B-80D6-CCA68422F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12015-A944-4FEA-B79E-7A52ED237DB8}" type="datetimeFigureOut">
              <a:rPr lang="ru-RU" smtClean="0"/>
              <a:t>19.03.2021</a:t>
            </a:fld>
            <a:endParaRPr lang="ru-RU"/>
          </a:p>
        </p:txBody>
      </p:sp>
      <p:sp>
        <p:nvSpPr>
          <p:cNvPr id="5" name="Нижний колонтитул 4">
            <a:extLst>
              <a:ext uri="{FF2B5EF4-FFF2-40B4-BE49-F238E27FC236}">
                <a16:creationId xmlns:a16="http://schemas.microsoft.com/office/drawing/2014/main" id="{3AEB5AAE-DA96-4CE8-A38C-E12FE0D56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7CA3C71-B60D-4B15-8BB9-A8B1CD9F7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2321D-9897-451B-BF4C-B30FBEA63DF7}" type="slidenum">
              <a:rPr lang="ru-RU" smtClean="0"/>
              <a:t>‹#›</a:t>
            </a:fld>
            <a:endParaRPr lang="ru-RU"/>
          </a:p>
        </p:txBody>
      </p:sp>
    </p:spTree>
    <p:extLst>
      <p:ext uri="{BB962C8B-B14F-4D97-AF65-F5344CB8AC3E}">
        <p14:creationId xmlns:p14="http://schemas.microsoft.com/office/powerpoint/2010/main" val="3630230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F30A6F0-A643-447A-9B1A-3EE29C5DE9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297768A-D43C-45EE-8003-595266C6B6F1}"/>
              </a:ext>
            </a:extLst>
          </p:cNvPr>
          <p:cNvSpPr>
            <a:spLocks noGrp="1"/>
          </p:cNvSpPr>
          <p:nvPr>
            <p:ph type="ctrTitle"/>
          </p:nvPr>
        </p:nvSpPr>
        <p:spPr>
          <a:xfrm>
            <a:off x="1852126" y="625151"/>
            <a:ext cx="8487747" cy="1077218"/>
          </a:xfrm>
        </p:spPr>
        <p:txBody>
          <a:bodyPr/>
          <a:lstStyle/>
          <a:p>
            <a:r>
              <a:rPr lang="en-US" dirty="0">
                <a:solidFill>
                  <a:schemeClr val="bg1"/>
                </a:solidFill>
                <a:latin typeface="Abadi" panose="020B0604020104020204" pitchFamily="34" charset="0"/>
              </a:rPr>
              <a:t>travel agency</a:t>
            </a:r>
            <a:endParaRPr lang="ru-RU" dirty="0">
              <a:solidFill>
                <a:schemeClr val="bg1"/>
              </a:solidFill>
            </a:endParaRPr>
          </a:p>
        </p:txBody>
      </p:sp>
      <p:sp>
        <p:nvSpPr>
          <p:cNvPr id="10" name="TextBox 9">
            <a:extLst>
              <a:ext uri="{FF2B5EF4-FFF2-40B4-BE49-F238E27FC236}">
                <a16:creationId xmlns:a16="http://schemas.microsoft.com/office/drawing/2014/main" id="{143037F0-E431-4E32-984E-B1D8E3B6B0EB}"/>
              </a:ext>
            </a:extLst>
          </p:cNvPr>
          <p:cNvSpPr txBox="1"/>
          <p:nvPr/>
        </p:nvSpPr>
        <p:spPr>
          <a:xfrm>
            <a:off x="3688701" y="4689100"/>
            <a:ext cx="4814596" cy="1077218"/>
          </a:xfrm>
          <a:prstGeom prst="rect">
            <a:avLst/>
          </a:prstGeom>
          <a:noFill/>
        </p:spPr>
        <p:txBody>
          <a:bodyPr wrap="square" rtlCol="0">
            <a:spAutoFit/>
          </a:bodyPr>
          <a:lstStyle/>
          <a:p>
            <a:r>
              <a:rPr lang="en-US" sz="3200" dirty="0" err="1">
                <a:solidFill>
                  <a:schemeClr val="bg1"/>
                </a:solidFill>
                <a:latin typeface="Aharoni" panose="02010803020104030203" pitchFamily="2" charset="-79"/>
                <a:cs typeface="Aharoni" panose="02010803020104030203" pitchFamily="2" charset="-79"/>
              </a:rPr>
              <a:t>Tokmurzin</a:t>
            </a:r>
            <a:r>
              <a:rPr lang="en-US" sz="3200" dirty="0">
                <a:solidFill>
                  <a:schemeClr val="bg1"/>
                </a:solidFill>
                <a:latin typeface="Aharoni" panose="02010803020104030203" pitchFamily="2" charset="-79"/>
                <a:cs typeface="Aharoni" panose="02010803020104030203" pitchFamily="2" charset="-79"/>
              </a:rPr>
              <a:t> </a:t>
            </a:r>
            <a:r>
              <a:rPr lang="en-US" sz="3200" dirty="0" err="1">
                <a:solidFill>
                  <a:schemeClr val="bg1"/>
                </a:solidFill>
                <a:latin typeface="Aharoni" panose="02010803020104030203" pitchFamily="2" charset="-79"/>
                <a:cs typeface="Aharoni" panose="02010803020104030203" pitchFamily="2" charset="-79"/>
              </a:rPr>
              <a:t>Mukagali</a:t>
            </a:r>
            <a:endParaRPr lang="en-US" sz="3200" dirty="0">
              <a:solidFill>
                <a:schemeClr val="bg1"/>
              </a:solidFill>
              <a:latin typeface="Aharoni" panose="02010803020104030203" pitchFamily="2" charset="-79"/>
              <a:cs typeface="Aharoni" panose="02010803020104030203" pitchFamily="2" charset="-79"/>
            </a:endParaRPr>
          </a:p>
          <a:p>
            <a:r>
              <a:rPr lang="en-US" sz="3200" dirty="0">
                <a:solidFill>
                  <a:schemeClr val="bg1"/>
                </a:solidFill>
                <a:latin typeface="Aharoni" panose="02010803020104030203" pitchFamily="2" charset="-79"/>
                <a:cs typeface="Aharoni" panose="02010803020104030203" pitchFamily="2" charset="-79"/>
              </a:rPr>
              <a:t>Tursynbay Aibolat</a:t>
            </a:r>
            <a:endParaRPr lang="ru-RU" sz="3200" dirty="0">
              <a:solidFill>
                <a:schemeClr val="bg1"/>
              </a:solidFill>
              <a:cs typeface="Aharoni" panose="02010803020104030203" pitchFamily="2" charset="-79"/>
            </a:endParaRPr>
          </a:p>
        </p:txBody>
      </p:sp>
    </p:spTree>
    <p:extLst>
      <p:ext uri="{BB962C8B-B14F-4D97-AF65-F5344CB8AC3E}">
        <p14:creationId xmlns:p14="http://schemas.microsoft.com/office/powerpoint/2010/main" val="191684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49DD14-6916-4F38-9186-C638E000307F}"/>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Project description</a:t>
            </a:r>
            <a:endParaRPr lang="en-US"/>
          </a:p>
        </p:txBody>
      </p:sp>
      <p:sp>
        <p:nvSpPr>
          <p:cNvPr id="6" name="TextBox 5">
            <a:extLst>
              <a:ext uri="{FF2B5EF4-FFF2-40B4-BE49-F238E27FC236}">
                <a16:creationId xmlns:a16="http://schemas.microsoft.com/office/drawing/2014/main" id="{99A7140E-068B-4E42-9888-38B14F3A3284}"/>
              </a:ext>
            </a:extLst>
          </p:cNvPr>
          <p:cNvSpPr txBox="1"/>
          <p:nvPr/>
        </p:nvSpPr>
        <p:spPr>
          <a:xfrm>
            <a:off x="4965431" y="2438400"/>
            <a:ext cx="6586489"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Mounteam Inc. is an online travel agency owned by Mounteam Group, an Kazakh online travel shopping company based in Almaty. The website and mobile app can be used to book  vacation packages and hotel reservations</a:t>
            </a:r>
          </a:p>
        </p:txBody>
      </p:sp>
      <p:pic>
        <p:nvPicPr>
          <p:cNvPr id="5" name="Объект 4" descr="Изображение выглядит как внешний, снег, дерево, небо&#10;&#10;Автоматически созданное описание">
            <a:extLst>
              <a:ext uri="{FF2B5EF4-FFF2-40B4-BE49-F238E27FC236}">
                <a16:creationId xmlns:a16="http://schemas.microsoft.com/office/drawing/2014/main" id="{07F203F5-E80A-4ED1-87BD-F7591D6B47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 r="15392"/>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95C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8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Объект 11" descr="Изображение выглядит как гора, долина, каньон, природа&#10;&#10;Автоматически созданное описание">
            <a:extLst>
              <a:ext uri="{FF2B5EF4-FFF2-40B4-BE49-F238E27FC236}">
                <a16:creationId xmlns:a16="http://schemas.microsoft.com/office/drawing/2014/main" id="{9EBE33D0-CBE5-4760-908C-9FFAC95AD7A8}"/>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Lst>
          </a:blip>
          <a:srcRect t="11926" b="4431"/>
          <a:stretch/>
        </p:blipFill>
        <p:spPr>
          <a:xfrm>
            <a:off x="20" y="1"/>
            <a:ext cx="12191980" cy="6857999"/>
          </a:xfrm>
          <a:prstGeom prst="rect">
            <a:avLst/>
          </a:prstGeom>
        </p:spPr>
      </p:pic>
      <p:sp>
        <p:nvSpPr>
          <p:cNvPr id="2" name="Заголовок 1">
            <a:extLst>
              <a:ext uri="{FF2B5EF4-FFF2-40B4-BE49-F238E27FC236}">
                <a16:creationId xmlns:a16="http://schemas.microsoft.com/office/drawing/2014/main" id="{A95EB40B-0413-45AD-9F5E-CF126F5CCE9E}"/>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Project relevance</a:t>
            </a:r>
          </a:p>
        </p:txBody>
      </p:sp>
      <p:cxnSp>
        <p:nvCxnSpPr>
          <p:cNvPr id="22" name="Straight Connector 2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3198AF-3F46-43E4-9450-62ED1F89C0FC}"/>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rgbClr val="FFFFFF"/>
                </a:solidFill>
              </a:rPr>
              <a:t>Travel agents are still used for expert guidance, personalized travels, and to save time. The Internet has made it easier to book your own travels, but with that comes informational overload.The value of a travel agent is the ability to provide a personalized travel experience at the right quality and price and most importantly, saving time and energy for their customer.</a:t>
            </a:r>
          </a:p>
        </p:txBody>
      </p:sp>
    </p:spTree>
    <p:extLst>
      <p:ext uri="{BB962C8B-B14F-4D97-AF65-F5344CB8AC3E}">
        <p14:creationId xmlns:p14="http://schemas.microsoft.com/office/powerpoint/2010/main" val="16412894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1E89FD8-D977-49E0-A2D1-B1EA851AB580}"/>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99585CE9-1F17-470F-B817-71B5DD78F380}"/>
              </a:ext>
            </a:extLst>
          </p:cNvPr>
          <p:cNvSpPr>
            <a:spLocks noGrp="1"/>
          </p:cNvSpPr>
          <p:nvPr>
            <p:ph type="title"/>
          </p:nvPr>
        </p:nvSpPr>
        <p:spPr>
          <a:xfrm>
            <a:off x="838200" y="365125"/>
            <a:ext cx="10515600" cy="1325563"/>
          </a:xfrm>
        </p:spPr>
        <p:txBody>
          <a:bodyPr>
            <a:normAutofit/>
          </a:bodyPr>
          <a:lstStyle/>
          <a:p>
            <a:r>
              <a:rPr lang="en-US">
                <a:solidFill>
                  <a:srgbClr val="FFFFFF"/>
                </a:solidFill>
              </a:rPr>
              <a:t>Responsibility of team members</a:t>
            </a:r>
            <a:endParaRPr lang="ru-RU">
              <a:solidFill>
                <a:srgbClr val="FFFFFF"/>
              </a:solidFill>
            </a:endParaRPr>
          </a:p>
        </p:txBody>
      </p:sp>
      <p:graphicFrame>
        <p:nvGraphicFramePr>
          <p:cNvPr id="5" name="Объект 2">
            <a:extLst>
              <a:ext uri="{FF2B5EF4-FFF2-40B4-BE49-F238E27FC236}">
                <a16:creationId xmlns:a16="http://schemas.microsoft.com/office/drawing/2014/main" id="{AC5606F0-25CD-4010-B953-F2CC0FD6DFE4}"/>
              </a:ext>
            </a:extLst>
          </p:cNvPr>
          <p:cNvGraphicFramePr>
            <a:graphicFrameLocks noGrp="1"/>
          </p:cNvGraphicFramePr>
          <p:nvPr>
            <p:ph idx="1"/>
            <p:extLst>
              <p:ext uri="{D42A27DB-BD31-4B8C-83A1-F6EECF244321}">
                <p14:modId xmlns:p14="http://schemas.microsoft.com/office/powerpoint/2010/main" val="7678949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6575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Изображение выглядит как наружный объект&#10;&#10;Автоматически созданное описание">
            <a:extLst>
              <a:ext uri="{FF2B5EF4-FFF2-40B4-BE49-F238E27FC236}">
                <a16:creationId xmlns:a16="http://schemas.microsoft.com/office/drawing/2014/main" id="{C49BDA25-8573-40F8-B4FF-2E8E586D0407}"/>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CF753890-872A-4C3C-967B-291ABD308E70}"/>
              </a:ext>
            </a:extLst>
          </p:cNvPr>
          <p:cNvSpPr>
            <a:spLocks noGrp="1"/>
          </p:cNvSpPr>
          <p:nvPr>
            <p:ph type="title"/>
          </p:nvPr>
        </p:nvSpPr>
        <p:spPr>
          <a:xfrm>
            <a:off x="838200" y="365125"/>
            <a:ext cx="10515600" cy="1325563"/>
          </a:xfrm>
        </p:spPr>
        <p:txBody>
          <a:bodyPr>
            <a:normAutofit/>
          </a:bodyPr>
          <a:lstStyle/>
          <a:p>
            <a:r>
              <a:rPr lang="en-US">
                <a:solidFill>
                  <a:srgbClr val="FFFFFF"/>
                </a:solidFill>
              </a:rPr>
              <a:t>Project Features</a:t>
            </a:r>
            <a:endParaRPr lang="ru-RU">
              <a:solidFill>
                <a:srgbClr val="FFFFFF"/>
              </a:solidFill>
            </a:endParaRPr>
          </a:p>
        </p:txBody>
      </p:sp>
      <p:graphicFrame>
        <p:nvGraphicFramePr>
          <p:cNvPr id="5" name="Объект 2">
            <a:extLst>
              <a:ext uri="{FF2B5EF4-FFF2-40B4-BE49-F238E27FC236}">
                <a16:creationId xmlns:a16="http://schemas.microsoft.com/office/drawing/2014/main" id="{F09E3208-A5C0-4600-AF8E-6191928FBED2}"/>
              </a:ext>
            </a:extLst>
          </p:cNvPr>
          <p:cNvGraphicFramePr>
            <a:graphicFrameLocks noGrp="1"/>
          </p:cNvGraphicFramePr>
          <p:nvPr>
            <p:ph idx="1"/>
            <p:extLst>
              <p:ext uri="{D42A27DB-BD31-4B8C-83A1-F6EECF244321}">
                <p14:modId xmlns:p14="http://schemas.microsoft.com/office/powerpoint/2010/main" val="1733674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478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Рисунок 10" descr="Изображение выглядит как текст, мужчина, человек, снимок экрана&#10;&#10;Автоматически созданное описание">
            <a:extLst>
              <a:ext uri="{FF2B5EF4-FFF2-40B4-BE49-F238E27FC236}">
                <a16:creationId xmlns:a16="http://schemas.microsoft.com/office/drawing/2014/main" id="{A209E72E-6A3F-4C1C-BF92-5BEADEFC20EB}"/>
              </a:ext>
            </a:extLst>
          </p:cNvPr>
          <p:cNvPicPr>
            <a:picLocks noChangeAspect="1"/>
          </p:cNvPicPr>
          <p:nvPr/>
        </p:nvPicPr>
        <p:blipFill>
          <a:blip r:embed="rId2"/>
          <a:stretch>
            <a:fillRect/>
          </a:stretch>
        </p:blipFill>
        <p:spPr>
          <a:xfrm>
            <a:off x="6256859" y="699795"/>
            <a:ext cx="2648371" cy="3143033"/>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24BD46E-F851-4DD8-B6F8-255C6569C05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Project Demonstration</a:t>
            </a:r>
          </a:p>
        </p:txBody>
      </p:sp>
      <p:pic>
        <p:nvPicPr>
          <p:cNvPr id="9" name="Рисунок 8">
            <a:extLst>
              <a:ext uri="{FF2B5EF4-FFF2-40B4-BE49-F238E27FC236}">
                <a16:creationId xmlns:a16="http://schemas.microsoft.com/office/drawing/2014/main" id="{A106F692-5C8D-4934-B91B-5EA9CF92F9BD}"/>
              </a:ext>
            </a:extLst>
          </p:cNvPr>
          <p:cNvPicPr>
            <a:picLocks noChangeAspect="1"/>
          </p:cNvPicPr>
          <p:nvPr/>
        </p:nvPicPr>
        <p:blipFill>
          <a:blip r:embed="rId3"/>
          <a:stretch>
            <a:fillRect/>
          </a:stretch>
        </p:blipFill>
        <p:spPr>
          <a:xfrm>
            <a:off x="71539" y="699795"/>
            <a:ext cx="2896871" cy="3194641"/>
          </a:xfrm>
          <a:prstGeom prst="rect">
            <a:avLst/>
          </a:prstGeom>
        </p:spPr>
      </p:pic>
      <p:pic>
        <p:nvPicPr>
          <p:cNvPr id="7" name="Рисунок 6">
            <a:extLst>
              <a:ext uri="{FF2B5EF4-FFF2-40B4-BE49-F238E27FC236}">
                <a16:creationId xmlns:a16="http://schemas.microsoft.com/office/drawing/2014/main" id="{17C90437-31F4-4EE5-904B-C5524B87834B}"/>
              </a:ext>
            </a:extLst>
          </p:cNvPr>
          <p:cNvPicPr>
            <a:picLocks noChangeAspect="1"/>
          </p:cNvPicPr>
          <p:nvPr/>
        </p:nvPicPr>
        <p:blipFill>
          <a:blip r:embed="rId4"/>
          <a:stretch>
            <a:fillRect/>
          </a:stretch>
        </p:blipFill>
        <p:spPr>
          <a:xfrm>
            <a:off x="3290143" y="699795"/>
            <a:ext cx="2646677" cy="3194641"/>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Объект 4" descr="Изображение выглядит как текст&#10;&#10;Автоматически созданное описание">
            <a:extLst>
              <a:ext uri="{FF2B5EF4-FFF2-40B4-BE49-F238E27FC236}">
                <a16:creationId xmlns:a16="http://schemas.microsoft.com/office/drawing/2014/main" id="{3E1C72D3-F623-47DD-B62F-2B716C51C857}"/>
              </a:ext>
            </a:extLst>
          </p:cNvPr>
          <p:cNvPicPr>
            <a:picLocks noGrp="1" noChangeAspect="1"/>
          </p:cNvPicPr>
          <p:nvPr>
            <p:ph idx="1"/>
          </p:nvPr>
        </p:nvPicPr>
        <p:blipFill>
          <a:blip r:embed="rId5"/>
          <a:stretch>
            <a:fillRect/>
          </a:stretch>
        </p:blipFill>
        <p:spPr>
          <a:xfrm>
            <a:off x="9225268" y="699795"/>
            <a:ext cx="2895193" cy="3143033"/>
          </a:xfrm>
          <a:prstGeom prst="rect">
            <a:avLst/>
          </a:prstGeom>
        </p:spPr>
      </p:pic>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66195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203</Words>
  <Application>Microsoft Office PowerPoint</Application>
  <PresentationFormat>Широкоэкранный</PresentationFormat>
  <Paragraphs>15</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Abadi</vt:lpstr>
      <vt:lpstr>Aharoni</vt:lpstr>
      <vt:lpstr>Arial</vt:lpstr>
      <vt:lpstr>Calibri</vt:lpstr>
      <vt:lpstr>Calibri Light</vt:lpstr>
      <vt:lpstr>Тема Office</vt:lpstr>
      <vt:lpstr>travel agency</vt:lpstr>
      <vt:lpstr>Project description</vt:lpstr>
      <vt:lpstr>Project relevance</vt:lpstr>
      <vt:lpstr>Responsibility of team members</vt:lpstr>
      <vt:lpstr>Project Features</vt:lpstr>
      <vt:lpstr>Project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agency</dc:title>
  <dc:creator>Aibolat Tursynbay</dc:creator>
  <cp:lastModifiedBy>Aibolat Tursynbay</cp:lastModifiedBy>
  <cp:revision>6</cp:revision>
  <dcterms:created xsi:type="dcterms:W3CDTF">2021-03-19T07:08:36Z</dcterms:created>
  <dcterms:modified xsi:type="dcterms:W3CDTF">2021-03-19T08:17:17Z</dcterms:modified>
</cp:coreProperties>
</file>